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notesMasterIdLst>
    <p:notesMasterId r:id="rId6"/>
  </p:notesMasterIdLst>
  <p:sldIdLst>
    <p:sldId id="256" r:id="rId2"/>
    <p:sldId id="1123" r:id="rId3"/>
    <p:sldId id="1124" r:id="rId4"/>
    <p:sldId id="550" r:id="rId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3"/>
            <p14:sldId id="1124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1719C"/>
    <a:srgbClr val="025249"/>
    <a:srgbClr val="B58900"/>
    <a:srgbClr val="5EA985"/>
    <a:srgbClr val="D4EBE9"/>
    <a:srgbClr val="9E60B8"/>
    <a:srgbClr val="EB544F"/>
    <a:srgbClr val="5697D5"/>
    <a:srgbClr val="508AC1"/>
    <a:srgbClr val="57B9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6853" autoAdjust="0"/>
  </p:normalViewPr>
  <p:slideViewPr>
    <p:cSldViewPr snapToGrid="0" snapToObjects="1">
      <p:cViewPr>
        <p:scale>
          <a:sx n="124" d="100"/>
          <a:sy n="124" d="100"/>
        </p:scale>
        <p:origin x="2992" y="16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03.07.24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1191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6935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487409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4339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45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381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505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204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7/3/24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225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flanze, Blume, Stängel, draußen enthält.&#10;&#10;Automatisch generierte Beschreibung">
            <a:extLst>
              <a:ext uri="{FF2B5EF4-FFF2-40B4-BE49-F238E27FC236}">
                <a16:creationId xmlns:a16="http://schemas.microsoft.com/office/drawing/2014/main" id="{7B011AF8-CDDE-B337-F0EB-E5575B3AE1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3607" y="0"/>
            <a:ext cx="11415168" cy="713448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A6130755-6EE5-CDB7-A0A9-1471739736E9}"/>
              </a:ext>
            </a:extLst>
          </p:cNvPr>
          <p:cNvSpPr/>
          <p:nvPr/>
        </p:nvSpPr>
        <p:spPr>
          <a:xfrm>
            <a:off x="16744" y="-2152"/>
            <a:ext cx="9349779" cy="4550833"/>
          </a:xfrm>
          <a:prstGeom prst="rect">
            <a:avLst/>
          </a:prstGeom>
          <a:solidFill>
            <a:schemeClr val="bg1">
              <a:alpha val="2185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-1" y="4550833"/>
            <a:ext cx="9412165" cy="619745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27256" cy="592667"/>
          </a:xfrm>
        </p:spPr>
        <p:txBody>
          <a:bodyPr>
            <a:normAutofit/>
          </a:bodyPr>
          <a:lstStyle/>
          <a:p>
            <a:r>
              <a:rPr lang="de-DE" sz="1050" spc="60" dirty="0">
                <a:solidFill>
                  <a:srgbClr val="D4EBE9"/>
                </a:solidFill>
              </a:rPr>
              <a:t>Developer Week 2024 | Nürnberg, 3. Juli 2024 | @</a:t>
            </a:r>
            <a:r>
              <a:rPr lang="de-DE" sz="1050" spc="60" dirty="0" err="1">
                <a:solidFill>
                  <a:srgbClr val="D4EBE9"/>
                </a:solidFill>
              </a:rPr>
              <a:t>nilshartmann</a:t>
            </a:r>
            <a:endParaRPr lang="de-DE" sz="1050" spc="6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1911908" y="439972"/>
            <a:ext cx="74546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7200" b="1" dirty="0" err="1">
                <a:ln>
                  <a:solidFill>
                    <a:schemeClr val="bg1">
                      <a:lumMod val="7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9000" b="1" dirty="0">
              <a:ln>
                <a:solidFill>
                  <a:schemeClr val="bg1">
                    <a:lumMod val="7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018262" y="4167182"/>
            <a:ext cx="5809551" cy="293096"/>
          </a:xfrm>
          <a:prstGeom prst="rect">
            <a:avLst/>
          </a:prstGeom>
          <a:solidFill>
            <a:schemeClr val="accent1">
              <a:lumMod val="40000"/>
              <a:lumOff val="60000"/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Source-Code (GitHub): </a:t>
            </a:r>
            <a:r>
              <a:rPr lang="de-DE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23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typescript.schule</a:t>
            </a:r>
            <a:r>
              <a:rPr lang="de-DE" b="1" spc="23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/dwx-2024</a:t>
            </a:r>
            <a:endParaRPr lang="de-DE" sz="3200" b="1" spc="23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FF1E91E1-0815-D668-B8FB-6B7828964A9D}"/>
              </a:ext>
            </a:extLst>
          </p:cNvPr>
          <p:cNvSpPr/>
          <p:nvPr/>
        </p:nvSpPr>
        <p:spPr>
          <a:xfrm>
            <a:off x="3316979" y="1659215"/>
            <a:ext cx="557704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 w="0">
                  <a:solidFill>
                    <a:srgbClr val="0070C0"/>
                  </a:solidFill>
                </a:ln>
                <a:solidFill>
                  <a:srgbClr val="C00000"/>
                </a:solidFill>
                <a:latin typeface="Montserrat" charset="0"/>
              </a:rPr>
              <a:t>Fortgeschrittene</a:t>
            </a:r>
            <a:endParaRPr lang="de-DE" sz="5400" b="1" dirty="0">
              <a:ln w="0">
                <a:solidFill>
                  <a:srgbClr val="0070C0"/>
                </a:solidFill>
              </a:ln>
              <a:solidFill>
                <a:srgbClr val="C00000"/>
              </a:solidFill>
              <a:latin typeface="Montserrat" charset="0"/>
            </a:endParaRP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D4DF713-46E6-B199-C993-909913A43985}"/>
              </a:ext>
            </a:extLst>
          </p:cNvPr>
          <p:cNvSpPr/>
          <p:nvPr/>
        </p:nvSpPr>
        <p:spPr>
          <a:xfrm>
            <a:off x="4521198" y="2934468"/>
            <a:ext cx="124948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des</a:t>
            </a:r>
            <a:endParaRPr lang="de-DE" sz="40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7931702F-42CA-8BE6-B79E-91BF4C027001}"/>
              </a:ext>
            </a:extLst>
          </p:cNvPr>
          <p:cNvSpPr/>
          <p:nvPr/>
        </p:nvSpPr>
        <p:spPr>
          <a:xfrm>
            <a:off x="4600919" y="2334856"/>
            <a:ext cx="4425387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4400" b="1" dirty="0">
                <a:ln w="0">
                  <a:solidFill>
                    <a:srgbClr val="025249"/>
                  </a:solidFill>
                </a:ln>
                <a:solidFill>
                  <a:srgbClr val="5EA985"/>
                </a:solidFill>
                <a:latin typeface="Montserrat" charset="0"/>
              </a:rPr>
              <a:t>Möglichkeiten</a:t>
            </a:r>
            <a:r>
              <a:rPr lang="de-DE" sz="40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025249"/>
                </a:solidFill>
                <a:latin typeface="Montserrat" charset="0"/>
              </a:rPr>
              <a:t> 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F2ADA9CA-DD2D-0ECB-4B3E-69FD5592C7E9}"/>
              </a:ext>
            </a:extLst>
          </p:cNvPr>
          <p:cNvSpPr/>
          <p:nvPr/>
        </p:nvSpPr>
        <p:spPr>
          <a:xfrm>
            <a:off x="4169094" y="3238094"/>
            <a:ext cx="46315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>
                <a:ln w="0">
                  <a:solidFill>
                    <a:srgbClr val="025249"/>
                  </a:solidFill>
                </a:ln>
                <a:solidFill>
                  <a:srgbClr val="B58900"/>
                </a:solidFill>
                <a:latin typeface="Montserrat" charset="0"/>
                <a:ea typeface="Montserrat" charset="0"/>
                <a:cs typeface="Montserrat" charset="0"/>
              </a:rPr>
              <a:t>Typsystems</a:t>
            </a:r>
            <a:endParaRPr lang="de-DE" sz="4800" b="1" dirty="0">
              <a:ln w="0">
                <a:solidFill>
                  <a:srgbClr val="025249"/>
                </a:solidFill>
              </a:ln>
              <a:solidFill>
                <a:srgbClr val="B58900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6FC7F311-FB46-86CA-EC50-9D94AAB8979E}"/>
              </a:ext>
            </a:extLst>
          </p:cNvPr>
          <p:cNvSpPr txBox="1"/>
          <p:nvPr/>
        </p:nvSpPr>
        <p:spPr>
          <a:xfrm>
            <a:off x="2950063" y="37147"/>
            <a:ext cx="37495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CDE783F6-9E63-3F7C-DF48-566E1D469EF3}"/>
              </a:ext>
            </a:extLst>
          </p:cNvPr>
          <p:cNvSpPr txBox="1"/>
          <p:nvPr/>
        </p:nvSpPr>
        <p:spPr>
          <a:xfrm>
            <a:off x="6033072" y="167229"/>
            <a:ext cx="3738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20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49" dirty="0"/>
              <a:t>https://</a:t>
            </a:r>
            <a:r>
              <a:rPr lang="de-DE" spc="49" dirty="0" err="1"/>
              <a:t>nilshartmann.net</a:t>
            </a:r>
            <a:endParaRPr lang="de-DE" spc="49" dirty="0"/>
          </a:p>
        </p:txBody>
      </p:sp>
      <p:sp>
        <p:nvSpPr>
          <p:cNvPr id="3" name="Textfeld 2"/>
          <p:cNvSpPr txBox="1"/>
          <p:nvPr/>
        </p:nvSpPr>
        <p:spPr>
          <a:xfrm>
            <a:off x="3210898" y="265407"/>
            <a:ext cx="2722220" cy="684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151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651" y="2260066"/>
            <a:ext cx="1027769" cy="1498968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200" b="1" spc="23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852561" y="3854179"/>
            <a:ext cx="3018235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200" b="1" spc="23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200" b="1" spc="23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5987" y="2260066"/>
            <a:ext cx="1528019" cy="15101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1553766" y="1551458"/>
            <a:ext cx="6036469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5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5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50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70958C-D15A-F458-C8FE-1039E2D10740}"/>
              </a:ext>
            </a:extLst>
          </p:cNvPr>
          <p:cNvSpPr txBox="1"/>
          <p:nvPr/>
        </p:nvSpPr>
        <p:spPr>
          <a:xfrm>
            <a:off x="857251" y="1177145"/>
            <a:ext cx="7429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Freiberuflicher Entwickler, Architekt, Trainer aus Hamburg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3EF1EE5E-EF75-0547-D3F3-0232085F8774}"/>
              </a:ext>
            </a:extLst>
          </p:cNvPr>
          <p:cNvSpPr txBox="1"/>
          <p:nvPr/>
        </p:nvSpPr>
        <p:spPr>
          <a:xfrm>
            <a:off x="857250" y="703995"/>
            <a:ext cx="7429500" cy="269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151" b="1" spc="23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151" spc="23" dirty="0"/>
          </a:p>
        </p:txBody>
      </p:sp>
    </p:spTree>
    <p:extLst>
      <p:ext uri="{BB962C8B-B14F-4D97-AF65-F5344CB8AC3E}">
        <p14:creationId xmlns:p14="http://schemas.microsoft.com/office/powerpoint/2010/main" val="325760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9B77D6-98D1-D33C-E89D-626D5EA40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Live Coding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A081C6A-C248-C5EB-8B12-C21D30F8BE01}"/>
              </a:ext>
            </a:extLst>
          </p:cNvPr>
          <p:cNvSpPr txBox="1"/>
          <p:nvPr/>
        </p:nvSpPr>
        <p:spPr>
          <a:xfrm>
            <a:off x="390374" y="787302"/>
            <a:ext cx="864372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Den Source-Code findest Du auf GitHub: </a:t>
            </a:r>
          </a:p>
          <a:p>
            <a:endParaRPr lang="de-DE" dirty="0"/>
          </a:p>
          <a:p>
            <a:endParaRPr lang="de-DE" dirty="0"/>
          </a:p>
          <a:p>
            <a:pPr algn="ctr"/>
            <a:r>
              <a:rPr lang="de-DE" sz="24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https://</a:t>
            </a:r>
            <a:r>
              <a:rPr lang="de-DE" sz="2400" b="1" dirty="0" err="1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typescript.schule</a:t>
            </a:r>
            <a:r>
              <a:rPr lang="de-DE" sz="2400" b="1" dirty="0">
                <a:solidFill>
                  <a:srgbClr val="9E60B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/dwx-2024 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👉 dort committe ich später den Beispiel-Code, der während der Session entstanden ist!</a:t>
            </a:r>
          </a:p>
          <a:p>
            <a:endParaRPr lang="de-DE" dirty="0"/>
          </a:p>
          <a:p>
            <a:r>
              <a:rPr lang="de-DE" dirty="0"/>
              <a:t>👉 den Link bekommt ihr auch nach der Konferenz vom Veranstalter</a:t>
            </a:r>
          </a:p>
        </p:txBody>
      </p:sp>
    </p:spTree>
    <p:extLst>
      <p:ext uri="{BB962C8B-B14F-4D97-AF65-F5344CB8AC3E}">
        <p14:creationId xmlns:p14="http://schemas.microsoft.com/office/powerpoint/2010/main" val="211095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1553766" y="4179755"/>
            <a:ext cx="6036469" cy="481542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935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0" y="4622552"/>
            <a:ext cx="9144000" cy="481542"/>
          </a:xfrm>
        </p:spPr>
        <p:txBody>
          <a:bodyPr/>
          <a:lstStyle/>
          <a:p>
            <a:r>
              <a:rPr lang="de-DE" spc="49" dirty="0"/>
              <a:t>HTTPS://NILSHARTMANN.NET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0" y="1"/>
            <a:ext cx="9144000" cy="9933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Vielen Dank!</a:t>
            </a:r>
            <a:endParaRPr lang="de-DE" sz="480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0" y="619229"/>
            <a:ext cx="9144000" cy="8270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32" dirty="0">
                <a:solidFill>
                  <a:srgbClr val="025249"/>
                </a:solidFill>
              </a:rPr>
              <a:t>Source-Code (GitHub): </a:t>
            </a:r>
            <a:r>
              <a:rPr lang="de-DE" sz="1800" b="1" spc="32" dirty="0">
                <a:solidFill>
                  <a:srgbClr val="41719C"/>
                </a:solidFill>
              </a:rPr>
              <a:t>https://</a:t>
            </a:r>
            <a:r>
              <a:rPr lang="de-DE" b="1" spc="32" dirty="0" err="1">
                <a:solidFill>
                  <a:srgbClr val="41719C"/>
                </a:solidFill>
              </a:rPr>
              <a:t>typescript</a:t>
            </a:r>
            <a:r>
              <a:rPr lang="de-DE" sz="1800" b="1" spc="32" dirty="0" err="1">
                <a:solidFill>
                  <a:srgbClr val="41719C"/>
                </a:solidFill>
              </a:rPr>
              <a:t>.schule</a:t>
            </a:r>
            <a:r>
              <a:rPr lang="de-DE" sz="1800" b="1" spc="32" dirty="0">
                <a:solidFill>
                  <a:srgbClr val="41719C"/>
                </a:solidFill>
              </a:rPr>
              <a:t>/dwx-2024</a:t>
            </a: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140</Words>
  <Application>Microsoft Macintosh PowerPoint</Application>
  <PresentationFormat>Bildschirmpräsentation (16:9)</PresentationFormat>
  <Paragraphs>31</Paragraphs>
  <Slides>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Courier New</vt:lpstr>
      <vt:lpstr>Montserrat</vt:lpstr>
      <vt:lpstr>Source Sans Pro</vt:lpstr>
      <vt:lpstr>Office</vt:lpstr>
      <vt:lpstr>Developer Week 2024 | Nürnberg, 3. Juli 2024 | @nilshartmann</vt:lpstr>
      <vt:lpstr>https://nilshartmann.net</vt:lpstr>
      <vt:lpstr>Live Coding</vt:lpstr>
      <vt:lpstr>HTTPS://NILSHARTMANN.NET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1217</cp:revision>
  <cp:lastPrinted>2019-09-03T13:49:24Z</cp:lastPrinted>
  <dcterms:created xsi:type="dcterms:W3CDTF">2016-03-28T15:59:53Z</dcterms:created>
  <dcterms:modified xsi:type="dcterms:W3CDTF">2024-07-03T06:26:48Z</dcterms:modified>
</cp:coreProperties>
</file>